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1" r:id="rId3"/>
    <p:sldId id="256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A43-ECA9-084D-B346-48C0F076C8C3}" type="datetimeFigureOut">
              <a:rPr lang="en-US" smtClean="0"/>
              <a:t>29/04/2013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56C0-430B-AF4B-93E8-E61266B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roxima Nova Alt Sbd"/>
                <a:cs typeface="Proxima Nova Alt Sbd"/>
              </a:rPr>
              <a:t>Amazing </a:t>
            </a:r>
            <a:r>
              <a:rPr lang="en-US" dirty="0" smtClean="0">
                <a:solidFill>
                  <a:schemeClr val="tx2"/>
                </a:solidFill>
                <a:latin typeface="Proxima Nova Alt Sbd"/>
                <a:cs typeface="Proxima Nova Alt Sbd"/>
              </a:rPr>
              <a:t>Call to Action</a:t>
            </a:r>
            <a:r>
              <a:rPr lang="en-US" dirty="0" smtClean="0">
                <a:latin typeface="Proxima Nova Alt Sbd"/>
                <a:cs typeface="Proxima Nova Alt Sbd"/>
              </a:rPr>
              <a:t> Templates</a:t>
            </a:r>
            <a:endParaRPr lang="en-US" dirty="0">
              <a:latin typeface="Proxima Nova Alt Sbd"/>
              <a:cs typeface="Proxima Nova Alt Sb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04" y="1524000"/>
            <a:ext cx="7112000" cy="5334000"/>
          </a:xfrm>
          <a:prstGeom prst="rect">
            <a:avLst/>
          </a:prstGeom>
        </p:spPr>
      </p:pic>
      <p:pic>
        <p:nvPicPr>
          <p:cNvPr id="5" name="Picture 4" descr="FINAL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34" y="1265467"/>
            <a:ext cx="2509132" cy="3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2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7240"/>
            <a:ext cx="8229600" cy="573892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Personalising</a:t>
            </a:r>
            <a:r>
              <a:rPr lang="en-US" u="sng" dirty="0" smtClean="0"/>
              <a:t> the Call to Action Templates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Images are grouped in the </a:t>
            </a:r>
            <a:r>
              <a:rPr lang="en-US" dirty="0" err="1" smtClean="0"/>
              <a:t>Powerpoint</a:t>
            </a:r>
            <a:r>
              <a:rPr lang="en-US" dirty="0" smtClean="0"/>
              <a:t> slide so to edit an element, simply click on the individual element and edit either the text or the format properties.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use the images you must save each one as an image file. To do this simply right click on the image required and choose ‘Save as Picture’ from the menu.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INA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3343354" cy="5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86395" y="619583"/>
            <a:ext cx="7233111" cy="1920704"/>
            <a:chOff x="1130658" y="604093"/>
            <a:chExt cx="7233111" cy="1920704"/>
          </a:xfrm>
        </p:grpSpPr>
        <p:sp>
          <p:nvSpPr>
            <p:cNvPr id="4" name="Rectangle 3"/>
            <p:cNvSpPr/>
            <p:nvPr/>
          </p:nvSpPr>
          <p:spPr>
            <a:xfrm>
              <a:off x="1130658" y="604093"/>
              <a:ext cx="7233111" cy="1920704"/>
            </a:xfrm>
            <a:prstGeom prst="rect">
              <a:avLst/>
            </a:prstGeom>
            <a:solidFill>
              <a:srgbClr val="008000"/>
            </a:solidFill>
            <a:ln w="762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3157" y="658195"/>
              <a:ext cx="35696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Free Consultation</a:t>
              </a:r>
            </a:p>
            <a:p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86435" y="1357643"/>
              <a:ext cx="31357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Schedule a free </a:t>
              </a:r>
            </a:p>
            <a:p>
              <a:pPr algn="ctr"/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consultation with us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2"/>
            <a:srcRect b="25541"/>
            <a:stretch/>
          </p:blipFill>
          <p:spPr>
            <a:xfrm>
              <a:off x="1192610" y="673685"/>
              <a:ext cx="2586573" cy="179999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07334" y="3459305"/>
            <a:ext cx="7233111" cy="2021502"/>
            <a:chOff x="1007334" y="3459305"/>
            <a:chExt cx="7233111" cy="2021502"/>
          </a:xfrm>
        </p:grpSpPr>
        <p:sp>
          <p:nvSpPr>
            <p:cNvPr id="11" name="Rectangle 10"/>
            <p:cNvSpPr/>
            <p:nvPr/>
          </p:nvSpPr>
          <p:spPr>
            <a:xfrm>
              <a:off x="1007334" y="3560103"/>
              <a:ext cx="7233111" cy="1920704"/>
            </a:xfrm>
            <a:prstGeom prst="rect">
              <a:avLst/>
            </a:prstGeom>
            <a:solidFill>
              <a:srgbClr val="008000"/>
            </a:solidFill>
            <a:ln w="762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0667" y="3459305"/>
              <a:ext cx="4554702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Free Download</a:t>
              </a:r>
            </a:p>
            <a:p>
              <a:endParaRPr lang="en-US" sz="5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6390" y="4423395"/>
              <a:ext cx="4998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copy of our latest resource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‘insert your free resource title’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6434" t="9035" r="16535" b="8752"/>
            <a:stretch/>
          </p:blipFill>
          <p:spPr>
            <a:xfrm>
              <a:off x="6390897" y="3655527"/>
              <a:ext cx="1752281" cy="171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48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0347" y="650561"/>
            <a:ext cx="4162882" cy="2648713"/>
            <a:chOff x="49979" y="650561"/>
            <a:chExt cx="4162882" cy="2648713"/>
          </a:xfrm>
        </p:grpSpPr>
        <p:sp>
          <p:nvSpPr>
            <p:cNvPr id="4" name="Rounded Rectangle 3"/>
            <p:cNvSpPr/>
            <p:nvPr/>
          </p:nvSpPr>
          <p:spPr>
            <a:xfrm>
              <a:off x="635027" y="650561"/>
              <a:ext cx="3577834" cy="2369902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6147" y="743494"/>
              <a:ext cx="25591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badi MT Condensed Extra Bold"/>
                  <a:cs typeface="Abadi MT Condensed Extra Bold"/>
                </a:rPr>
                <a:t>Free Download</a:t>
              </a:r>
              <a:endParaRPr lang="en-US" sz="3200" b="1" dirty="0">
                <a:solidFill>
                  <a:schemeClr val="bg1"/>
                </a:solidFill>
                <a:latin typeface="Abadi MT Condensed Extra Bold"/>
                <a:cs typeface="Abadi MT Condensed Extra Bold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364" y="2184036"/>
              <a:ext cx="2230791" cy="7138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23092" y="1226797"/>
              <a:ext cx="12875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Abadi MT Condensed Light"/>
                  <a:cs typeface="Abadi MT Condensed Light"/>
                </a:rPr>
                <a:t>Add your </a:t>
              </a:r>
            </a:p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Abadi MT Condensed Light"/>
                  <a:cs typeface="Abadi MT Condensed Light"/>
                </a:rPr>
                <a:t>title here</a:t>
              </a:r>
              <a:endParaRPr lang="en-US" sz="2800" b="1" dirty="0">
                <a:solidFill>
                  <a:srgbClr val="FFFFFF"/>
                </a:solidFill>
                <a:latin typeface="Abadi MT Condensed Light"/>
                <a:cs typeface="Abadi MT Condensed Ligh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79" y="1543949"/>
              <a:ext cx="1755325" cy="17553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15336" y="3761465"/>
            <a:ext cx="4083381" cy="2687635"/>
            <a:chOff x="315336" y="3761465"/>
            <a:chExt cx="4083381" cy="2687635"/>
          </a:xfrm>
        </p:grpSpPr>
        <p:grpSp>
          <p:nvGrpSpPr>
            <p:cNvPr id="13" name="Group 12"/>
            <p:cNvGrpSpPr/>
            <p:nvPr/>
          </p:nvGrpSpPr>
          <p:grpSpPr>
            <a:xfrm>
              <a:off x="820883" y="3761465"/>
              <a:ext cx="3577834" cy="2369902"/>
              <a:chOff x="635027" y="650561"/>
              <a:chExt cx="3577834" cy="236990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35027" y="650561"/>
                <a:ext cx="3577834" cy="236990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100000" scaled="0"/>
                <a:tileRect/>
              </a:gra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1318" y="770980"/>
                <a:ext cx="33131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Abadi MT Condensed Extra Bold"/>
                    <a:cs typeface="Abadi MT Condensed Extra Bold"/>
                  </a:rPr>
                  <a:t>Free Video Training</a:t>
                </a:r>
                <a:endParaRPr lang="en-US" sz="3200" b="1" dirty="0">
                  <a:solidFill>
                    <a:schemeClr val="bg1"/>
                  </a:solidFill>
                  <a:latin typeface="Abadi MT Condensed Extra Bold"/>
                  <a:cs typeface="Abadi MT Condensed Extra Bold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9364" y="2184036"/>
                <a:ext cx="2230791" cy="713853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123092" y="1226797"/>
                <a:ext cx="12875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latin typeface="Abadi MT Condensed Light"/>
                    <a:cs typeface="Abadi MT Condensed Light"/>
                  </a:rPr>
                  <a:t>Add your </a:t>
                </a:r>
              </a:p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latin typeface="Abadi MT Condensed Light"/>
                    <a:cs typeface="Abadi MT Condensed Light"/>
                  </a:rPr>
                  <a:t>title here</a:t>
                </a:r>
                <a:endParaRPr lang="en-US" sz="2800" b="1" dirty="0">
                  <a:solidFill>
                    <a:srgbClr val="FFFFFF"/>
                  </a:solidFill>
                  <a:latin typeface="Abadi MT Condensed Light"/>
                  <a:cs typeface="Abadi MT Condensed Light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36" y="4987632"/>
              <a:ext cx="1461468" cy="14614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686879" y="650561"/>
            <a:ext cx="4011632" cy="2648713"/>
            <a:chOff x="4686879" y="650561"/>
            <a:chExt cx="4011632" cy="2648713"/>
          </a:xfrm>
        </p:grpSpPr>
        <p:grpSp>
          <p:nvGrpSpPr>
            <p:cNvPr id="21" name="Group 20"/>
            <p:cNvGrpSpPr/>
            <p:nvPr/>
          </p:nvGrpSpPr>
          <p:grpSpPr>
            <a:xfrm>
              <a:off x="5120677" y="650561"/>
              <a:ext cx="3577834" cy="2369902"/>
              <a:chOff x="635027" y="650561"/>
              <a:chExt cx="3577834" cy="236990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5027" y="650561"/>
                <a:ext cx="3577834" cy="236990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100000" scaled="0"/>
                <a:tileRect/>
              </a:gra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03715" y="743494"/>
                <a:ext cx="200567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Abadi MT Condensed Extra Bold"/>
                    <a:cs typeface="Abadi MT Condensed Extra Bold"/>
                  </a:rPr>
                  <a:t>Free eBook</a:t>
                </a:r>
                <a:endParaRPr lang="en-US" sz="3200" b="1" dirty="0">
                  <a:solidFill>
                    <a:schemeClr val="bg1"/>
                  </a:solidFill>
                  <a:latin typeface="Abadi MT Condensed Extra Bold"/>
                  <a:cs typeface="Abadi MT Condensed Extra Bold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9364" y="2184036"/>
                <a:ext cx="2230791" cy="71385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123092" y="1226797"/>
                <a:ext cx="12875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latin typeface="Abadi MT Condensed Light"/>
                    <a:cs typeface="Abadi MT Condensed Light"/>
                  </a:rPr>
                  <a:t>Add your </a:t>
                </a:r>
              </a:p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latin typeface="Abadi MT Condensed Light"/>
                    <a:cs typeface="Abadi MT Condensed Light"/>
                  </a:rPr>
                  <a:t>title here</a:t>
                </a:r>
                <a:endParaRPr lang="en-US" sz="2800" b="1" dirty="0">
                  <a:solidFill>
                    <a:srgbClr val="FFFFFF"/>
                  </a:solidFill>
                  <a:latin typeface="Abadi MT Condensed Light"/>
                  <a:cs typeface="Abadi MT Condensed Light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6879" y="1796788"/>
              <a:ext cx="1502486" cy="150248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748831" y="3705774"/>
            <a:ext cx="4021424" cy="2743326"/>
            <a:chOff x="4748831" y="3705774"/>
            <a:chExt cx="4021424" cy="2743326"/>
          </a:xfrm>
        </p:grpSpPr>
        <p:grpSp>
          <p:nvGrpSpPr>
            <p:cNvPr id="30" name="Group 29"/>
            <p:cNvGrpSpPr/>
            <p:nvPr/>
          </p:nvGrpSpPr>
          <p:grpSpPr>
            <a:xfrm>
              <a:off x="5192421" y="3705774"/>
              <a:ext cx="3577834" cy="2369902"/>
              <a:chOff x="635027" y="650561"/>
              <a:chExt cx="3577834" cy="2369902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35027" y="650561"/>
                <a:ext cx="3577834" cy="236990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100000" scaled="0"/>
                <a:tileRect/>
              </a:gradFill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77174" y="770980"/>
                <a:ext cx="288793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Abadi MT Condensed Extra Bold"/>
                    <a:cs typeface="Abadi MT Condensed Extra Bold"/>
                  </a:rPr>
                  <a:t>30 day Free Trial</a:t>
                </a:r>
                <a:endParaRPr lang="en-US" sz="3200" b="1" dirty="0">
                  <a:solidFill>
                    <a:schemeClr val="bg1"/>
                  </a:solidFill>
                  <a:latin typeface="Abadi MT Condensed Extra Bold"/>
                  <a:cs typeface="Abadi MT Condensed Extra Bold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9364" y="2184036"/>
                <a:ext cx="2230791" cy="713853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123092" y="1226797"/>
                <a:ext cx="12875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latin typeface="Abadi MT Condensed Light"/>
                    <a:cs typeface="Abadi MT Condensed Light"/>
                  </a:rPr>
                  <a:t>Add your </a:t>
                </a:r>
              </a:p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latin typeface="Abadi MT Condensed Light"/>
                    <a:cs typeface="Abadi MT Condensed Light"/>
                  </a:rPr>
                  <a:t>title here</a:t>
                </a:r>
                <a:endParaRPr lang="en-US" sz="2800" b="1" dirty="0">
                  <a:solidFill>
                    <a:srgbClr val="FFFFFF"/>
                  </a:solidFill>
                  <a:latin typeface="Abadi MT Condensed Light"/>
                  <a:cs typeface="Abadi MT Condensed Light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8831" y="5002664"/>
              <a:ext cx="1446436" cy="1446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13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77" y="480176"/>
            <a:ext cx="4157959" cy="523220"/>
          </a:xfrm>
          <a:prstGeom prst="rect">
            <a:avLst/>
          </a:prstGeom>
          <a:solidFill>
            <a:srgbClr val="800000"/>
          </a:solidFill>
          <a:ln w="38100" cmpd="sng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77" y="1530971"/>
            <a:ext cx="4157959" cy="523220"/>
          </a:xfrm>
          <a:prstGeom prst="rect">
            <a:avLst/>
          </a:prstGeom>
          <a:solidFill>
            <a:srgbClr val="FF0000"/>
          </a:solidFill>
          <a:ln w="38100" cmpd="sng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77" y="2568770"/>
            <a:ext cx="4157959" cy="523220"/>
          </a:xfrm>
          <a:prstGeom prst="rect">
            <a:avLst/>
          </a:prstGeom>
          <a:solidFill>
            <a:srgbClr val="FF6600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677" y="3560102"/>
            <a:ext cx="4157959" cy="523220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677" y="4551433"/>
            <a:ext cx="4157959" cy="523220"/>
          </a:xfrm>
          <a:prstGeom prst="rect">
            <a:avLst/>
          </a:prstGeom>
          <a:solidFill>
            <a:srgbClr val="CCFFCC"/>
          </a:solidFill>
          <a:ln w="38100" cmpd="sng">
            <a:solidFill>
              <a:schemeClr val="accent5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77" y="5527275"/>
            <a:ext cx="4157959" cy="523220"/>
          </a:xfrm>
          <a:prstGeom prst="rect">
            <a:avLst/>
          </a:prstGeom>
          <a:solidFill>
            <a:srgbClr val="008000"/>
          </a:solidFill>
          <a:ln w="38100" cmpd="sng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4036" y="480176"/>
            <a:ext cx="4157959" cy="523220"/>
          </a:xfrm>
          <a:prstGeom prst="rect">
            <a:avLst/>
          </a:prstGeom>
          <a:solidFill>
            <a:srgbClr val="3366FF"/>
          </a:solidFill>
          <a:ln w="38100" cmpd="sng">
            <a:solidFill>
              <a:schemeClr val="tx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4036" y="1530971"/>
            <a:ext cx="4157959" cy="523220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tx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4036" y="2568770"/>
            <a:ext cx="4157959" cy="523220"/>
          </a:xfrm>
          <a:prstGeom prst="rect">
            <a:avLst/>
          </a:prstGeom>
          <a:solidFill>
            <a:srgbClr val="000090"/>
          </a:solidFill>
          <a:ln w="38100" cmpd="sng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4036" y="3560102"/>
            <a:ext cx="4157959" cy="523220"/>
          </a:xfrm>
          <a:prstGeom prst="rect">
            <a:avLst/>
          </a:prstGeom>
          <a:solidFill>
            <a:srgbClr val="660066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036" y="4551433"/>
            <a:ext cx="4157959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036" y="5527275"/>
            <a:ext cx="4157959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 cmpd="sng">
            <a:solidFill>
              <a:schemeClr val="bg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Click here to download</a:t>
            </a:r>
            <a:endParaRPr lang="en-US" sz="28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80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1019" y="3846675"/>
            <a:ext cx="2447177" cy="7280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1019" y="2994746"/>
            <a:ext cx="2447177" cy="72800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1019" y="2158307"/>
            <a:ext cx="2447177" cy="7280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019" y="1290888"/>
            <a:ext cx="2447177" cy="7280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019" y="449201"/>
            <a:ext cx="2447177" cy="7280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1696" y="4684124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1696" y="3846675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1696" y="2994746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1696" y="2158307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1696" y="1290888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1696" y="449201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1019" y="5504048"/>
            <a:ext cx="2447177" cy="7280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6568" y="4684124"/>
            <a:ext cx="2447177" cy="7280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1696" y="5510316"/>
            <a:ext cx="2447177" cy="728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71273" y="4677856"/>
            <a:ext cx="2447177" cy="7280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71273" y="3840407"/>
            <a:ext cx="2447177" cy="72800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71273" y="2988478"/>
            <a:ext cx="2447177" cy="7280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71273" y="2152039"/>
            <a:ext cx="2447177" cy="7280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71273" y="1284620"/>
            <a:ext cx="2447177" cy="7280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71273" y="442933"/>
            <a:ext cx="2447177" cy="7280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71273" y="5504048"/>
            <a:ext cx="2447177" cy="72800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venir Black"/>
                <a:cs typeface="Avenir Black"/>
              </a:rPr>
              <a:t>DOWNLOAD</a:t>
            </a:r>
            <a:endParaRPr lang="en-US" sz="24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6987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99681" y="361606"/>
            <a:ext cx="6938830" cy="2802305"/>
            <a:chOff x="1099681" y="474131"/>
            <a:chExt cx="6938830" cy="2802305"/>
          </a:xfrm>
        </p:grpSpPr>
        <p:sp>
          <p:nvSpPr>
            <p:cNvPr id="4" name="Rounded Rectangle 3"/>
            <p:cNvSpPr/>
            <p:nvPr/>
          </p:nvSpPr>
          <p:spPr>
            <a:xfrm>
              <a:off x="1099681" y="2261474"/>
              <a:ext cx="6938830" cy="991331"/>
            </a:xfrm>
            <a:prstGeom prst="roundRect">
              <a:avLst/>
            </a:prstGeom>
            <a:noFill/>
            <a:ln w="5715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74156" y="474131"/>
              <a:ext cx="1999849" cy="2802305"/>
              <a:chOff x="5738684" y="215576"/>
              <a:chExt cx="2299827" cy="308626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38684" y="215576"/>
                <a:ext cx="2299827" cy="3086262"/>
              </a:xfrm>
              <a:prstGeom prst="rect">
                <a:avLst/>
              </a:prstGeom>
            </p:spPr>
          </p:pic>
          <p:sp>
            <p:nvSpPr>
              <p:cNvPr id="6" name="Freeform 5"/>
              <p:cNvSpPr/>
              <p:nvPr/>
            </p:nvSpPr>
            <p:spPr>
              <a:xfrm>
                <a:off x="5757333" y="381000"/>
                <a:ext cx="2167467" cy="2650067"/>
              </a:xfrm>
              <a:custGeom>
                <a:avLst/>
                <a:gdLst>
                  <a:gd name="connsiteX0" fmla="*/ 491067 w 2167467"/>
                  <a:gd name="connsiteY0" fmla="*/ 0 h 2650067"/>
                  <a:gd name="connsiteX1" fmla="*/ 2167467 w 2167467"/>
                  <a:gd name="connsiteY1" fmla="*/ 143933 h 2650067"/>
                  <a:gd name="connsiteX2" fmla="*/ 1769534 w 2167467"/>
                  <a:gd name="connsiteY2" fmla="*/ 2650067 h 2650067"/>
                  <a:gd name="connsiteX3" fmla="*/ 0 w 2167467"/>
                  <a:gd name="connsiteY3" fmla="*/ 2446867 h 2650067"/>
                  <a:gd name="connsiteX4" fmla="*/ 491067 w 2167467"/>
                  <a:gd name="connsiteY4" fmla="*/ 0 h 265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467" h="2650067">
                    <a:moveTo>
                      <a:pt x="491067" y="0"/>
                    </a:moveTo>
                    <a:lnTo>
                      <a:pt x="2167467" y="143933"/>
                    </a:lnTo>
                    <a:lnTo>
                      <a:pt x="1769534" y="2650067"/>
                    </a:lnTo>
                    <a:lnTo>
                      <a:pt x="0" y="2446867"/>
                    </a:lnTo>
                    <a:lnTo>
                      <a:pt x="491067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20399937" rev="21299999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2400" dirty="0" smtClean="0"/>
                  <a:t>Add your </a:t>
                </a:r>
              </a:p>
              <a:p>
                <a:pPr algn="ctr"/>
                <a:r>
                  <a:rPr lang="en-US" sz="2400" dirty="0" err="1" smtClean="0"/>
                  <a:t>ebook</a:t>
                </a:r>
                <a:r>
                  <a:rPr lang="en-US" sz="2400" dirty="0" smtClean="0"/>
                  <a:t> title </a:t>
                </a:r>
              </a:p>
              <a:p>
                <a:pPr algn="ctr"/>
                <a:r>
                  <a:rPr lang="en-US" sz="2400" dirty="0" smtClean="0"/>
                  <a:t>here</a:t>
                </a:r>
                <a:endParaRPr lang="en-US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99681" y="846667"/>
              <a:ext cx="4852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  <a:latin typeface="Avenir Black"/>
                  <a:cs typeface="Avenir Black"/>
                </a:rPr>
                <a:t>Download our latest free eBook</a:t>
              </a:r>
              <a:endParaRPr lang="en-US" sz="2400" dirty="0">
                <a:solidFill>
                  <a:srgbClr val="000090"/>
                </a:solidFill>
                <a:latin typeface="Avenir Black"/>
                <a:cs typeface="Avenir Black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9681" y="1277034"/>
              <a:ext cx="450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404040"/>
                  </a:solidFill>
                  <a:latin typeface="Avenir Heavy"/>
                  <a:cs typeface="Avenir Heavy"/>
                </a:rPr>
                <a:t>Explain what the book is about in these</a:t>
              </a:r>
            </a:p>
            <a:p>
              <a:r>
                <a:rPr lang="en-US" i="1" dirty="0" smtClean="0">
                  <a:solidFill>
                    <a:srgbClr val="404040"/>
                  </a:solidFill>
                  <a:latin typeface="Avenir Heavy"/>
                  <a:cs typeface="Avenir Heavy"/>
                </a:rPr>
                <a:t>Two lines of text</a:t>
              </a:r>
              <a:endParaRPr lang="en-US" i="1" dirty="0">
                <a:solidFill>
                  <a:srgbClr val="404040"/>
                </a:solidFill>
                <a:latin typeface="Avenir Heavy"/>
                <a:cs typeface="Avenir Heavy"/>
              </a:endParaRPr>
            </a:p>
          </p:txBody>
        </p:sp>
        <p:pic>
          <p:nvPicPr>
            <p:cNvPr id="10" name="Picture 9" descr="download-buttons(1).jpe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6"/>
            <a:stretch/>
          </p:blipFill>
          <p:spPr>
            <a:xfrm>
              <a:off x="1147912" y="2442150"/>
              <a:ext cx="2630267" cy="6659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58572" y="2523776"/>
              <a:ext cx="1545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venir Book"/>
                  <a:cs typeface="Avenir Book"/>
                </a:rPr>
                <a:t>Free eBook</a:t>
              </a:r>
              <a:endParaRPr lang="en-US" sz="2000" b="1" i="1" dirty="0">
                <a:latin typeface="Avenir Book"/>
                <a:cs typeface="Avenir Book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7575" y="3681177"/>
            <a:ext cx="6938830" cy="2697905"/>
            <a:chOff x="1087575" y="3681177"/>
            <a:chExt cx="6938830" cy="2697905"/>
          </a:xfrm>
        </p:grpSpPr>
        <p:grpSp>
          <p:nvGrpSpPr>
            <p:cNvPr id="13" name="Group 12"/>
            <p:cNvGrpSpPr/>
            <p:nvPr/>
          </p:nvGrpSpPr>
          <p:grpSpPr>
            <a:xfrm>
              <a:off x="1087575" y="3972944"/>
              <a:ext cx="6938830" cy="2406138"/>
              <a:chOff x="1099681" y="846667"/>
              <a:chExt cx="6938830" cy="240613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99681" y="2261474"/>
                <a:ext cx="6938830" cy="991331"/>
              </a:xfrm>
              <a:prstGeom prst="roundRect">
                <a:avLst/>
              </a:prstGeom>
              <a:noFill/>
              <a:ln w="57150" cmpd="sng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9681" y="846667"/>
                <a:ext cx="4595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90"/>
                    </a:solidFill>
                    <a:latin typeface="Avenir Black"/>
                    <a:cs typeface="Avenir Black"/>
                  </a:rPr>
                  <a:t>Download our digital resource</a:t>
                </a:r>
                <a:endParaRPr lang="en-US" sz="2400" dirty="0">
                  <a:solidFill>
                    <a:srgbClr val="000090"/>
                  </a:solidFill>
                  <a:latin typeface="Avenir Black"/>
                  <a:cs typeface="Avenir Black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99681" y="1277034"/>
                <a:ext cx="42224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404040"/>
                    </a:solidFill>
                    <a:latin typeface="Avenir Heavy"/>
                    <a:cs typeface="Avenir Heavy"/>
                  </a:rPr>
                  <a:t>Explain what the resource is about in </a:t>
                </a:r>
              </a:p>
              <a:p>
                <a:r>
                  <a:rPr lang="en-US" i="1" dirty="0" smtClean="0">
                    <a:solidFill>
                      <a:srgbClr val="404040"/>
                    </a:solidFill>
                    <a:latin typeface="Avenir Heavy"/>
                    <a:cs typeface="Avenir Heavy"/>
                  </a:rPr>
                  <a:t>These two lines of text</a:t>
                </a:r>
                <a:endParaRPr lang="en-US" i="1" dirty="0">
                  <a:solidFill>
                    <a:srgbClr val="404040"/>
                  </a:solidFill>
                  <a:latin typeface="Avenir Heavy"/>
                  <a:cs typeface="Avenir Heavy"/>
                </a:endParaRPr>
              </a:p>
            </p:txBody>
          </p:sp>
          <p:pic>
            <p:nvPicPr>
              <p:cNvPr id="18" name="Picture 17" descr="download-buttons(1)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046"/>
              <a:stretch/>
            </p:blipFill>
            <p:spPr>
              <a:xfrm>
                <a:off x="1147912" y="2442150"/>
                <a:ext cx="2630267" cy="66598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58572" y="2523776"/>
                <a:ext cx="15161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latin typeface="Avenir Book"/>
                    <a:cs typeface="Avenir Book"/>
                  </a:rPr>
                  <a:t>Free Guide</a:t>
                </a:r>
                <a:endParaRPr lang="en-US" sz="2000" b="1" i="1" dirty="0">
                  <a:latin typeface="Avenir Book"/>
                  <a:cs typeface="Avenir Book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654369" y="3681177"/>
              <a:ext cx="2106884" cy="2633605"/>
              <a:chOff x="5654369" y="3681177"/>
              <a:chExt cx="2106884" cy="2633605"/>
            </a:xfrm>
          </p:grpSpPr>
          <p:pic>
            <p:nvPicPr>
              <p:cNvPr id="22" name="Picture 21" descr="e-image-inbound-marketing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369" y="3681177"/>
                <a:ext cx="2106884" cy="2633605"/>
              </a:xfrm>
              <a:prstGeom prst="rect">
                <a:avLst/>
              </a:prstGeom>
            </p:spPr>
          </p:pic>
          <p:sp>
            <p:nvSpPr>
              <p:cNvPr id="24" name="Freeform 23"/>
              <p:cNvSpPr/>
              <p:nvPr/>
            </p:nvSpPr>
            <p:spPr>
              <a:xfrm>
                <a:off x="5918200" y="3979333"/>
                <a:ext cx="1473200" cy="1947334"/>
              </a:xfrm>
              <a:custGeom>
                <a:avLst/>
                <a:gdLst>
                  <a:gd name="connsiteX0" fmla="*/ 397933 w 1473200"/>
                  <a:gd name="connsiteY0" fmla="*/ 59267 h 1947334"/>
                  <a:gd name="connsiteX1" fmla="*/ 1473200 w 1473200"/>
                  <a:gd name="connsiteY1" fmla="*/ 0 h 1947334"/>
                  <a:gd name="connsiteX2" fmla="*/ 1092200 w 1473200"/>
                  <a:gd name="connsiteY2" fmla="*/ 1947334 h 1947334"/>
                  <a:gd name="connsiteX3" fmla="*/ 0 w 1473200"/>
                  <a:gd name="connsiteY3" fmla="*/ 1718734 h 1947334"/>
                  <a:gd name="connsiteX4" fmla="*/ 397933 w 1473200"/>
                  <a:gd name="connsiteY4" fmla="*/ 59267 h 194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00" h="1947334">
                    <a:moveTo>
                      <a:pt x="397933" y="59267"/>
                    </a:moveTo>
                    <a:lnTo>
                      <a:pt x="1473200" y="0"/>
                    </a:lnTo>
                    <a:lnTo>
                      <a:pt x="1092200" y="1947334"/>
                    </a:lnTo>
                    <a:lnTo>
                      <a:pt x="0" y="1718734"/>
                    </a:lnTo>
                    <a:lnTo>
                      <a:pt x="397933" y="592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20197246" lon="142138" rev="21223186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b="1" dirty="0" smtClean="0">
                    <a:solidFill>
                      <a:srgbClr val="000090"/>
                    </a:solidFill>
                  </a:rPr>
                  <a:t>Add your </a:t>
                </a:r>
              </a:p>
              <a:p>
                <a:pPr algn="ctr"/>
                <a:r>
                  <a:rPr lang="en-US" b="1" dirty="0" smtClean="0">
                    <a:solidFill>
                      <a:srgbClr val="000090"/>
                    </a:solidFill>
                  </a:rPr>
                  <a:t>Title </a:t>
                </a:r>
              </a:p>
              <a:p>
                <a:pPr algn="ctr"/>
                <a:r>
                  <a:rPr lang="en-US" b="1" dirty="0" smtClean="0">
                    <a:solidFill>
                      <a:srgbClr val="000090"/>
                    </a:solidFill>
                  </a:rPr>
                  <a:t>Here</a:t>
                </a:r>
                <a:endParaRPr lang="en-US" b="1" dirty="0">
                  <a:solidFill>
                    <a:srgbClr val="00009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3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1261" y="697031"/>
            <a:ext cx="7310554" cy="2540286"/>
            <a:chOff x="991261" y="697031"/>
            <a:chExt cx="7310554" cy="2540286"/>
          </a:xfrm>
        </p:grpSpPr>
        <p:sp>
          <p:nvSpPr>
            <p:cNvPr id="4" name="Round Diagonal Corner Rectangle 3"/>
            <p:cNvSpPr/>
            <p:nvPr/>
          </p:nvSpPr>
          <p:spPr>
            <a:xfrm flipH="1">
              <a:off x="991261" y="820946"/>
              <a:ext cx="7310554" cy="2416371"/>
            </a:xfrm>
            <a:prstGeom prst="round2Diag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58706" y="697031"/>
              <a:ext cx="2540286" cy="25402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60121" y="1068765"/>
              <a:ext cx="419858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Gill Sans Ultra Bold"/>
                  <a:cs typeface="Gill Sans Ultra Bold"/>
                </a:rPr>
                <a:t>Call Now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Gill Sans Ultra Bold"/>
                <a:cs typeface="Gill Sans Ultra Bol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6430" y="2108997"/>
              <a:ext cx="3032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Add your number here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6192" y="1376137"/>
              <a:ext cx="617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Call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Me</a:t>
              </a:r>
              <a:endParaRPr lang="en-US" dirty="0">
                <a:solidFill>
                  <a:schemeClr val="bg1"/>
                </a:solidFill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6499" y="4011786"/>
            <a:ext cx="2160000" cy="2160000"/>
            <a:chOff x="635027" y="4290606"/>
            <a:chExt cx="2160000" cy="2160000"/>
          </a:xfrm>
        </p:grpSpPr>
        <p:sp>
          <p:nvSpPr>
            <p:cNvPr id="9" name="Rectangle 8"/>
            <p:cNvSpPr/>
            <p:nvPr/>
          </p:nvSpPr>
          <p:spPr>
            <a:xfrm>
              <a:off x="635027" y="4290606"/>
              <a:ext cx="216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7622" y="4491970"/>
              <a:ext cx="16485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  <a:latin typeface="Arial Rounded MT Bold"/>
                  <a:cs typeface="Arial Rounded MT Bold"/>
                </a:rPr>
                <a:t>Request</a:t>
              </a:r>
            </a:p>
            <a:p>
              <a:pPr algn="ctr"/>
              <a:r>
                <a:rPr lang="en-US" sz="2400" dirty="0" smtClean="0">
                  <a:solidFill>
                    <a:srgbClr val="000090"/>
                  </a:solidFill>
                  <a:latin typeface="Arial Rounded MT Bold"/>
                  <a:cs typeface="Arial Rounded MT Bold"/>
                </a:rPr>
                <a:t>Quotation</a:t>
              </a:r>
              <a:endParaRPr lang="en-US" sz="2400" dirty="0">
                <a:solidFill>
                  <a:srgbClr val="000090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5028" y="5660639"/>
              <a:ext cx="2159999" cy="789967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 Rounded MT Bold"/>
                  <a:cs typeface="Arial Rounded MT Bold"/>
                </a:rPr>
                <a:t>Click Here</a:t>
              </a:r>
              <a:endParaRPr lang="en-US" sz="2000" dirty="0"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60102" y="4011786"/>
            <a:ext cx="2160000" cy="2160000"/>
            <a:chOff x="635027" y="4290606"/>
            <a:chExt cx="2160000" cy="2160000"/>
          </a:xfrm>
        </p:grpSpPr>
        <p:sp>
          <p:nvSpPr>
            <p:cNvPr id="15" name="Rectangle 14"/>
            <p:cNvSpPr/>
            <p:nvPr/>
          </p:nvSpPr>
          <p:spPr>
            <a:xfrm>
              <a:off x="635027" y="4290606"/>
              <a:ext cx="216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3039" y="4491970"/>
              <a:ext cx="1897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/>
                  <a:cs typeface="Arial Rounded MT Bold"/>
                </a:rPr>
                <a:t>Request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/>
                  <a:cs typeface="Arial Rounded MT Bold"/>
                </a:rPr>
                <a:t>Information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5028" y="5660639"/>
              <a:ext cx="2159999" cy="78996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 Rounded MT Bold"/>
                  <a:cs typeface="Arial Rounded MT Bold"/>
                </a:rPr>
                <a:t>Click Here</a:t>
              </a:r>
              <a:endParaRPr lang="en-US" sz="2000" dirty="0"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72502" y="4011786"/>
            <a:ext cx="2160000" cy="2160000"/>
            <a:chOff x="635027" y="4290606"/>
            <a:chExt cx="2160000" cy="2160000"/>
          </a:xfrm>
        </p:grpSpPr>
        <p:sp>
          <p:nvSpPr>
            <p:cNvPr id="19" name="Rectangle 18"/>
            <p:cNvSpPr/>
            <p:nvPr/>
          </p:nvSpPr>
          <p:spPr>
            <a:xfrm>
              <a:off x="635027" y="4290606"/>
              <a:ext cx="216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6401" y="4491970"/>
              <a:ext cx="1591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6600"/>
                  </a:solidFill>
                  <a:latin typeface="Arial Rounded MT Bold"/>
                  <a:cs typeface="Arial Rounded MT Bold"/>
                </a:rPr>
                <a:t>Request</a:t>
              </a:r>
            </a:p>
            <a:p>
              <a:pPr algn="ctr"/>
              <a:r>
                <a:rPr lang="en-US" sz="2400" dirty="0" smtClean="0">
                  <a:solidFill>
                    <a:srgbClr val="FF6600"/>
                  </a:solidFill>
                  <a:latin typeface="Arial Rounded MT Bold"/>
                  <a:cs typeface="Arial Rounded MT Bold"/>
                </a:rPr>
                <a:t>Call Back</a:t>
              </a:r>
              <a:endParaRPr lang="en-US" sz="2400" dirty="0">
                <a:solidFill>
                  <a:srgbClr val="FF6600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5028" y="5660639"/>
              <a:ext cx="2159999" cy="7899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 Rounded MT Bold"/>
                  <a:cs typeface="Arial Rounded MT Bold"/>
                </a:rPr>
                <a:t>Click Here</a:t>
              </a:r>
              <a:endParaRPr lang="en-US" sz="2000" dirty="0">
                <a:latin typeface="Arial Rounded MT Bold"/>
                <a:cs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58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262</Words>
  <Application>Microsoft Macintosh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Amazing Call to Action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Cognition Coaching &amp; Development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Plotkin</dc:creator>
  <cp:lastModifiedBy>Stephen Plotkin</cp:lastModifiedBy>
  <cp:revision>12</cp:revision>
  <dcterms:created xsi:type="dcterms:W3CDTF">2013-04-28T23:50:15Z</dcterms:created>
  <dcterms:modified xsi:type="dcterms:W3CDTF">2013-04-29T01:56:49Z</dcterms:modified>
</cp:coreProperties>
</file>